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9" r:id="rId11"/>
    <p:sldId id="264" r:id="rId12"/>
    <p:sldId id="291" r:id="rId13"/>
    <p:sldId id="320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6F6F6F"/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6308" autoAdjust="0"/>
  </p:normalViewPr>
  <p:slideViewPr>
    <p:cSldViewPr snapToGrid="0">
      <p:cViewPr varScale="1">
        <p:scale>
          <a:sx n="97" d="100"/>
          <a:sy n="97" d="100"/>
        </p:scale>
        <p:origin x="125" y="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B3C4-3259-3AD0-520C-8E9C8724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BE29D-2963-DD1F-8787-6DC4D8D3E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0D20D-BB26-7A7D-AAF1-86EFC8EC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A056-6094-8CB1-162E-23DBFB1A8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1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9C4A-604D-49D1-957D-E72AEDEDABCB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FFA-16F3-4BB6-A568-A5F18F3E7AD7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D0AB-34BE-46FB-8593-3C70DD399551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A9B86-9713-4258-A682-EF2C2F30BE17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FDBB-6BC7-41E1-9CCB-C48901672AD0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FC61-8557-448B-8CB3-8B39DE10D0DB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3B64-324F-40E7-A159-5125096F14D4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ED8A-BC96-44B6-81B9-F14C5A0756E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3FBF-E005-42AC-8FB9-BFB7935AE29C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DD48-E80D-4546-812B-B22526B5065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233467-1B14-44E3-AAA1-6FB0E4869BA5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CA4638-CE7E-4F1C-8B15-2731600B4540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0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badi" panose="020B0604020104020204" pitchFamily="34" charset="0"/>
              </a:rPr>
              <a:t>Self-sufficient deployment: </a:t>
            </a:r>
            <a:br>
              <a:rPr lang="en-US" sz="3200" b="1" dirty="0">
                <a:latin typeface="Abadi" panose="020B0604020104020204" pitchFamily="34" charset="0"/>
              </a:rPr>
            </a:br>
            <a:r>
              <a:rPr lang="en-US" sz="3200" b="1" dirty="0">
                <a:latin typeface="Abadi" panose="020B0604020104020204" pitchFamily="34" charset="0"/>
              </a:rPr>
              <a:t>using pair programming to have fun and sell your solutions</a:t>
            </a:r>
            <a:endParaRPr lang="en-US" sz="32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Kristin Carr</a:t>
            </a:r>
          </a:p>
          <a:p>
            <a:r>
              <a:rPr lang="en-US" dirty="0">
                <a:latin typeface="Abadi" panose="020B0604020104020204" pitchFamily="34" charset="0"/>
              </a:rPr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23FF-7226-6BB0-6556-A18F6D3A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EFBD4-4D0D-00B4-B07B-89784D1A6070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CACBA-1519-D03A-759C-3401D493119F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61BA94-CE7A-68B3-9246-9563523ACFBC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DF7E8-E1E2-0060-2452-01715C398F95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09791-C3EB-5B4D-B014-3ED81C84EF5A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CBD8-DC6A-C0DF-1EA1-F96BDBB288B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7D2B-73B9-E945-17DA-D147D761680E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75B9-DE31-7C48-13F7-D47F77C23683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D64AFF2-31B0-C108-27AD-155394C78D5D}"/>
              </a:ext>
            </a:extLst>
          </p:cNvPr>
          <p:cNvSpPr/>
          <p:nvPr/>
        </p:nvSpPr>
        <p:spPr>
          <a:xfrm rot="16200000">
            <a:off x="2762189" y="2464053"/>
            <a:ext cx="523221" cy="4666211"/>
          </a:xfrm>
          <a:prstGeom prst="rightBrace">
            <a:avLst>
              <a:gd name="adj1" fmla="val 8333"/>
              <a:gd name="adj2" fmla="val 4940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39E15-0393-D385-802F-9740850A38F6}"/>
              </a:ext>
            </a:extLst>
          </p:cNvPr>
          <p:cNvSpPr txBox="1"/>
          <p:nvPr/>
        </p:nvSpPr>
        <p:spPr>
          <a:xfrm>
            <a:off x="1554549" y="3812090"/>
            <a:ext cx="305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Self-sufficient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212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Abadi" panose="020B0604020104020204" pitchFamily="34" charset="0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60043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reactivity </a:t>
            </a:r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0DFC-ACFB-1C74-9BF3-D1E60CDCE1E4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721812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more time with 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less defects</a:t>
            </a:r>
            <a:endParaRPr lang="en-US" u="sng" dirty="0">
              <a:latin typeface="Abadi" panose="020B0604020104020204" pitchFamily="34" charset="0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 fontAlgn="ctr"/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90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preferred 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working in pairs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Solo developers only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of test cases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Paired developers </a:t>
            </a: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Verwijs,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Abadi" panose="020B0604020104020204" pitchFamily="34" charset="0"/>
                <a:ea typeface="Calibri"/>
                <a:cs typeface="Calibri"/>
              </a:rPr>
              <a:t>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565-4DFA-C442-D23C-00CD0AB39F09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AFB7C-765B-5210-DDAF-F4570083770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E33A5-3A21-2B33-DD3C-8A2C7D6836C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17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B20BE-5B32-6191-38B2-490E4A88A28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88" y="1172313"/>
            <a:ext cx="6257027" cy="483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4A197-E53E-49C0-27BE-D53BE6E00D8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578E1-01C5-9605-161B-8205B06E2A5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7431D-B75E-24BF-F0DC-35B595600F9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52F41-8817-B073-B811-D8E5E80CDD83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F7A79-65E4-C5A6-7447-B91AC1DB028C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Asynchronous ("</a:t>
            </a:r>
            <a:r>
              <a:rPr lang="en-US" sz="2400" dirty="0" err="1">
                <a:latin typeface="Abadi" panose="020B0604020104020204" pitchFamily="34" charset="0"/>
              </a:rPr>
              <a:t>Pair"allel</a:t>
            </a:r>
            <a:r>
              <a:rPr lang="en-US" sz="2400" dirty="0">
                <a:latin typeface="Abadi" panose="020B0604020104020204" pitchFamily="34" charset="0"/>
              </a:rPr>
              <a:t>)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4965A-E420-A179-BFB7-11665F98A97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9B260-358F-65FA-FECF-403519EF9A6B}"/>
              </a:ext>
            </a:extLst>
          </p:cNvPr>
          <p:cNvSpPr txBox="1"/>
          <p:nvPr/>
        </p:nvSpPr>
        <p:spPr>
          <a:xfrm>
            <a:off x="695277" y="4328437"/>
            <a:ext cx="625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Goal: </a:t>
            </a:r>
          </a:p>
          <a:p>
            <a:r>
              <a:rPr lang="en-US" sz="2400" dirty="0">
                <a:latin typeface="Abadi" panose="020B0604020104020204" pitchFamily="34" charset="0"/>
              </a:rPr>
              <a:t>Everyone should be able to ride the bike</a:t>
            </a: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C035D1C-5EF6-3014-A737-CADD52465084}"/>
              </a:ext>
            </a:extLst>
          </p:cNvPr>
          <p:cNvSpPr/>
          <p:nvPr/>
        </p:nvSpPr>
        <p:spPr>
          <a:xfrm>
            <a:off x="857686" y="1586726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4404B96B-218A-87CA-DDAE-C6308C5B4986}"/>
              </a:ext>
            </a:extLst>
          </p:cNvPr>
          <p:cNvSpPr/>
          <p:nvPr/>
        </p:nvSpPr>
        <p:spPr>
          <a:xfrm>
            <a:off x="857686" y="2690553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  <p:bldP spid="22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Pin Model Version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Call API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Display Model Preds </a:t>
            </a:r>
          </a:p>
          <a:p>
            <a:pPr algn="ctr"/>
            <a:endParaRPr lang="en-US" sz="24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badi" panose="020B0604020104020204" pitchFamily="34" charset="0"/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  <a:latin typeface="Abadi" panose="020B0604020104020204" pitchFamily="34" charset="0"/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1224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Case Study Solution: Self-Sufficient Deployment with Pair Programming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E16BB-CBCB-7443-5BE7-E7179B544FA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7CB2-ED08-F298-365D-2FA3CFEB625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121CD-FA04-1A18-AD83-5467D23E99E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D7D5-E8D9-0F26-0A4D-A1D8A5D37A82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After Pair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BE79-3132-6C4E-070D-4DCE6438B24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0680C-B567-2E63-C9AC-8E1F19A6566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468A4-D7D0-DF58-6A50-C34F04ABB528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B93D2-C9FF-5EED-5B42-B1B3AC9A4157}"/>
              </a:ext>
            </a:extLst>
          </p:cNvPr>
          <p:cNvSpPr txBox="1"/>
          <p:nvPr/>
        </p:nvSpPr>
        <p:spPr>
          <a:xfrm>
            <a:off x="8847438" y="193238"/>
            <a:ext cx="282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README template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32EE119-36B1-82E8-1E79-7F59E53B0D28}"/>
              </a:ext>
            </a:extLst>
          </p:cNvPr>
          <p:cNvSpPr/>
          <p:nvPr/>
        </p:nvSpPr>
        <p:spPr>
          <a:xfrm rot="2170622">
            <a:off x="8629683" y="410706"/>
            <a:ext cx="241673" cy="56602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142621"/>
            <a:ext cx="5642593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Slides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Links to Articles about Pair Programming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README template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Technical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41927-290F-A51A-2619-0E1DA7A3D2C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D541C-32CC-EDF8-7694-6EC04AAB5FA0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DE0D0-2112-58F2-86A7-301E30F887D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694ED-1B87-97AB-1A24-2FBD89DB966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79E78-3132-5294-CF64-4022FB86C921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R code to pin the model</a:t>
            </a:r>
            <a:r>
              <a:rPr lang="en-US" sz="2000" dirty="0"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Posit Connect view of pinned </a:t>
            </a:r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65252E-5496-B28E-AEC5-A0D205DF347C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A1BC7A-8B34-D2A0-FBB0-18BB27005B0B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87" y="123026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45255" y="3844524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CEDB-38EC-FC6A-E791-B1778B59600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1A8081E-1A39-A48E-DA1F-ABC96EC6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124" y="913021"/>
            <a:ext cx="7652067" cy="5394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3884C0-D753-57E0-F86A-7C6B403B72ED}"/>
              </a:ext>
            </a:extLst>
          </p:cNvPr>
          <p:cNvSpPr/>
          <p:nvPr/>
        </p:nvSpPr>
        <p:spPr>
          <a:xfrm>
            <a:off x="4432124" y="3610501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B1EA1-3761-0C79-3420-A38C183B8E0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26C91-B3AD-D30C-DBCE-5EADE7DA8BB0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354191" y="520575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704492" y="2467242"/>
            <a:ext cx="5687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384062" y="3544035"/>
            <a:ext cx="8880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813908" y="4642766"/>
            <a:ext cx="458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AA5853-7BC3-313E-33A7-BBE0AFC78E7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Our Spartan Race at Work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991CE-D40F-5F5C-ED6D-F3620A899A5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1: Solutions need to be REACTIVE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8755C-0113-AB24-C9DB-6E281AD0699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743C55-94EC-9C80-410A-94B60CC1C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77" y="4353990"/>
            <a:ext cx="741912" cy="379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AA24F-1ABD-CF6C-4B76-711E1BB83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42" y="4353990"/>
            <a:ext cx="741912" cy="379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DD7B35-E8C7-E1F6-B101-0051ECBCE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48" y="4353990"/>
            <a:ext cx="741912" cy="379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23F48-5368-8B4B-E7A6-504ED55DA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42" y="4353989"/>
            <a:ext cx="741912" cy="379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E6EE9C-DA56-2B82-804A-D2B956686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61" y="4353989"/>
            <a:ext cx="741912" cy="3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2: Solutions need to be 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Abadi" panose="020B0604020104020204" pitchFamily="34" charset="0"/>
                <a:ea typeface="Calibri"/>
                <a:cs typeface="Calibri"/>
              </a:rPr>
              <a:t>sufficient </a:t>
            </a:r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support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endParaRPr lang="en-US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9EDA97-5AEF-3D62-E89F-3CF45DD4F0E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D85D-FA2C-65B2-D914-AB618DF1AFE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  <ds:schemaRef ds:uri="e689e8e5-ea8c-4d20-b666-0d9128fe5a96"/>
    <ds:schemaRef ds:uri="http://schemas.microsoft.com/office/infopath/2007/PartnerControls"/>
    <ds:schemaRef ds:uri="50c2d34f-f553-4235-803c-839569a53ba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1750</TotalTime>
  <Words>965</Words>
  <Application>Microsoft Office PowerPoint</Application>
  <PresentationFormat>Widescreen</PresentationFormat>
  <Paragraphs>309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Abadi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516</cp:revision>
  <dcterms:created xsi:type="dcterms:W3CDTF">2025-08-04T14:56:33Z</dcterms:created>
  <dcterms:modified xsi:type="dcterms:W3CDTF">2025-09-12T14:06:13Z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